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8AFF"/>
    <a:srgbClr val="F3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23F637-0874-489F-B033-29BD0F8D9E23}" v="987" dt="2019-09-22T17:23:40.7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7CAF0-DF97-4D5A-A171-3EB088C21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7714B5-D62A-4921-8348-381AF18F11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21B460-7706-4DE7-B05E-DD6E6F43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0EE98-516D-49B8-9496-DFA8AEEA7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0E3EB8-8E21-4083-B663-75E71ABE7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239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93CEDA-1B25-496C-BE1A-1E20320A0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0A006D6-D49D-4E7C-B21F-0D25C54C8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527DAC-E2D1-4941-9E81-6097FE151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4996FE-620C-42E8-90DF-456D6D224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59EA26-AFCC-4D3E-AF96-A5F549540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427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53AD998-3CFD-4D35-BA3E-106786EA25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6484CC-BD81-4233-88AF-D6D577A970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E9CD3FA-4504-47E5-BE8C-46826188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0FE5E8-78F7-40D0-88C9-8A1C5F56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5F88BA-0CE5-42AD-B798-4ABEEBA4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9675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AE20BB-42D8-4F0F-8325-76B357F5A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951F36-267C-4DBD-8281-5717A179F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5AAD8C-38C7-48F6-8FA1-A10C461DC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82D2D9-A177-404B-A02F-3FD714CB1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69F4DA-5987-48A0-A29C-A6DEEAE71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8766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DDECA0-6E9C-4DEB-8394-24F403362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F9C442-BDA1-4B57-AACC-6567F3F4F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F78468-A8C5-4B10-AEB0-29593827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8FD1F5-7EF5-4C97-8A71-03B2E55CB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E90C4E-B26C-43B3-9444-C6F610DA4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128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5406E6-E544-4FEC-B01E-85491D88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EAE720-A76D-4999-BBF8-FCB937BF8D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69E37CA-BA76-4AA9-8C17-16FBF0264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F70FB1C-4C4B-472A-894B-7A1753FB4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2E04E35-DB38-4C59-9E0A-5CC08DC4E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7FBD3E-2811-4311-BEAB-E2B5EAB02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717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53C8A2-1F5E-4C65-A0B6-3763BDA6A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D48EA6-FDC3-4C96-AF96-CB681B8AD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06C5C5C-276D-43BF-8B62-AFCFB1892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2D0A1AD-E362-4395-B840-4C3FAF219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F3B37CF-34C8-461E-A45B-7A7DD68EBB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7509419-D2DB-4E04-B653-4D0BCADA5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13D4A8C-30B6-4CA4-9FE5-B22C66428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4960AF3-900E-4F76-940A-B29BCA658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274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638B4-4B33-411E-A966-831506054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FE6818B-F44E-4193-97FC-58538CB05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E4D650-57C0-4319-A217-9C600C145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9BACEC9-118F-451E-BFEF-3B96611A5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54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B8891DC-049A-4909-A06E-97560320D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46BC4B1-D1AF-4E38-8D9E-8DFE23E21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227AB5D-DAD3-4075-B67C-E9A17020E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472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93CC2-4C72-4F6C-8284-695247541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08426B-6F81-4811-96FC-D8A56D835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B5682E-B3CC-4A5E-A741-78AC488A8E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D671F6F-4CCC-41AB-94B1-A6EAFAFF6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4D79A38-A7AA-41CA-9FB9-CEC59E03F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582709-61CC-4A3F-A83C-F114AEF3D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336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3956D2-8B1C-4B7F-A50C-EAF8ECC57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1C02A84-CF45-448B-A12A-397FBB06B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943EA5-AA8D-417E-970F-B19BC9387B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45C7CDC-9EED-4B38-8A8A-A15990346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A9EBA81-B641-4A13-80F8-5C99DD48B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8CCA2DD-48DE-4C6C-9492-5CB2C4355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7128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D7EBF8A-C46D-41A9-B02E-61182572C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3E1919-87C6-4B2B-A895-F6684E14F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6F9BB1-ED9A-4476-B8A1-482E2DA48C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27EB2-60AC-4D47-BA99-F925CF134154}" type="datetimeFigureOut">
              <a:rPr lang="pt-BR" smtClean="0"/>
              <a:t>22/09/2019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968CE3-4BF3-4274-B70C-9F83AE271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020A5-8287-4B9C-B979-5ACA2D387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66F12-BD16-4193-ADB5-860FEB21F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261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222CA92-6D7F-4B8C-9D62-E9DDCDB26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7151" y="0"/>
            <a:ext cx="1444630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8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7222CA92-6D7F-4B8C-9D62-E9DDCDB26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27151" y="0"/>
            <a:ext cx="14446302" cy="685799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438FA40-0882-4E96-8D56-F332FB14E8A7}"/>
              </a:ext>
            </a:extLst>
          </p:cNvPr>
          <p:cNvSpPr txBox="1"/>
          <p:nvPr/>
        </p:nvSpPr>
        <p:spPr>
          <a:xfrm>
            <a:off x="8309811" y="5508751"/>
            <a:ext cx="3637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latin typeface="Caviar Dreams" panose="020B0402020204020504" pitchFamily="34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8718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7200" y="-1181101"/>
            <a:ext cx="16751300" cy="942260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4BB7F35-3FC1-46C4-AACF-3B0241375FEE}"/>
              </a:ext>
            </a:extLst>
          </p:cNvPr>
          <p:cNvSpPr txBox="1"/>
          <p:nvPr/>
        </p:nvSpPr>
        <p:spPr>
          <a:xfrm>
            <a:off x="5394015" y="2329335"/>
            <a:ext cx="636943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O </a:t>
            </a:r>
            <a:r>
              <a:rPr lang="pt-BR" sz="3200" b="1" u="sng" dirty="0" err="1">
                <a:solidFill>
                  <a:srgbClr val="B78AFF"/>
                </a:solidFill>
                <a:latin typeface="Caviar Dreams" panose="020B0402020204020504" pitchFamily="34" charset="0"/>
              </a:rPr>
              <a:t>Hackamoon</a:t>
            </a:r>
            <a:r>
              <a:rPr lang="pt-BR" sz="3200" b="1" dirty="0">
                <a:solidFill>
                  <a:srgbClr val="B78AFF"/>
                </a:solidFill>
                <a:latin typeface="Caviar Dreams" panose="020B0402020204020504" pitchFamily="34" charset="0"/>
              </a:rPr>
              <a:t> </a:t>
            </a:r>
            <a:r>
              <a:rPr lang="pt-BR" sz="3200" b="1" dirty="0">
                <a:latin typeface="Caviar Dreams" panose="020B0402020204020504" pitchFamily="34" charset="0"/>
              </a:rPr>
              <a:t>é uma plataforma</a:t>
            </a:r>
          </a:p>
          <a:p>
            <a:pPr algn="just"/>
            <a:r>
              <a:rPr lang="pt-BR" sz="3200" b="1" dirty="0">
                <a:latin typeface="Caviar Dreams" panose="020B0402020204020504" pitchFamily="34" charset="0"/>
              </a:rPr>
              <a:t>mobile que traz um ambiente</a:t>
            </a:r>
          </a:p>
          <a:p>
            <a:pPr algn="just"/>
            <a:r>
              <a:rPr lang="pt-BR" sz="3200" b="1" dirty="0">
                <a:latin typeface="Caviar Dreams" panose="020B0402020204020504" pitchFamily="34" charset="0"/>
              </a:rPr>
              <a:t>personalizado e produtivo para</a:t>
            </a:r>
          </a:p>
          <a:p>
            <a:pPr algn="just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os amantes de </a:t>
            </a:r>
            <a:r>
              <a:rPr lang="pt-BR" sz="3200" b="1" u="sng" dirty="0" err="1">
                <a:solidFill>
                  <a:srgbClr val="B78AFF"/>
                </a:solidFill>
                <a:latin typeface="Caviar Dreams" panose="020B0402020204020504" pitchFamily="34" charset="0"/>
              </a:rPr>
              <a:t>Hackathon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!</a:t>
            </a:r>
          </a:p>
          <a:p>
            <a:pPr algn="just"/>
            <a:endParaRPr lang="pt-BR" sz="3200" b="1" dirty="0">
              <a:latin typeface="Caviar Dreams" panose="020B04020202040205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AD721D54-64D9-47A2-AD5E-77B44330E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6025" y="977502"/>
            <a:ext cx="9387419" cy="528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4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925" y="-1282303"/>
            <a:ext cx="16751300" cy="942260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089E379-F7D9-40CD-A761-8A3C5DF7772F}"/>
              </a:ext>
            </a:extLst>
          </p:cNvPr>
          <p:cNvSpPr txBox="1"/>
          <p:nvPr/>
        </p:nvSpPr>
        <p:spPr>
          <a:xfrm>
            <a:off x="237498" y="2307158"/>
            <a:ext cx="64672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Visualize</a:t>
            </a:r>
            <a:r>
              <a:rPr lang="pt-BR" sz="3200" b="1" dirty="0">
                <a:solidFill>
                  <a:srgbClr val="B78AFF"/>
                </a:solidFill>
                <a:latin typeface="Caviar Dreams" panose="020B0402020204020504" pitchFamily="34" charset="0"/>
              </a:rPr>
              <a:t>	</a:t>
            </a:r>
            <a:r>
              <a:rPr lang="pt-BR" sz="3200" b="1" dirty="0">
                <a:latin typeface="Caviar Dreams" panose="020B0402020204020504" pitchFamily="34" charset="0"/>
              </a:rPr>
              <a:t>de forma 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organizada</a:t>
            </a:r>
            <a:r>
              <a:rPr lang="pt-BR" sz="3200" b="1" dirty="0">
                <a:latin typeface="Caviar Dreams" panose="020B0402020204020504" pitchFamily="34" charset="0"/>
              </a:rPr>
              <a:t> o momento atual do evento e os 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mentores</a:t>
            </a:r>
            <a:r>
              <a:rPr lang="pt-BR" sz="3200" b="1" dirty="0">
                <a:latin typeface="Caviar Dreams" panose="020B0402020204020504" pitchFamily="34" charset="0"/>
              </a:rPr>
              <a:t> que foram requisitados pela sua equipe!</a:t>
            </a:r>
          </a:p>
        </p:txBody>
      </p:sp>
      <p:pic>
        <p:nvPicPr>
          <p:cNvPr id="8" name="Imagem 7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90699F22-7838-4765-A8F5-82002B642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394" y="511194"/>
            <a:ext cx="3438108" cy="590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8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9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7200" y="-1181101"/>
            <a:ext cx="16751300" cy="942260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4BB7F35-3FC1-46C4-AACF-3B0241375FEE}"/>
              </a:ext>
            </a:extLst>
          </p:cNvPr>
          <p:cNvSpPr txBox="1"/>
          <p:nvPr/>
        </p:nvSpPr>
        <p:spPr>
          <a:xfrm>
            <a:off x="5075038" y="2582528"/>
            <a:ext cx="719812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Tenha em mãos</a:t>
            </a:r>
            <a:r>
              <a:rPr lang="pt-BR" sz="3200" b="1" dirty="0">
                <a:latin typeface="Caviar Dreams" panose="020B0402020204020504" pitchFamily="34" charset="0"/>
              </a:rPr>
              <a:t> </a:t>
            </a:r>
            <a:r>
              <a:rPr lang="pt-BR" sz="3100" b="1" dirty="0">
                <a:latin typeface="Caviar Dreams" panose="020B0402020204020504" pitchFamily="34" charset="0"/>
              </a:rPr>
              <a:t>toda a programação</a:t>
            </a:r>
          </a:p>
          <a:p>
            <a:pPr algn="just"/>
            <a:r>
              <a:rPr lang="pt-BR" sz="3100" b="1" dirty="0">
                <a:latin typeface="Caviar Dreams" panose="020B0402020204020504" pitchFamily="34" charset="0"/>
              </a:rPr>
              <a:t>com seus respectivos horários.</a:t>
            </a:r>
          </a:p>
        </p:txBody>
      </p:sp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222197A2-033F-4B15-AE0C-80F5AC0BD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72" y="588277"/>
            <a:ext cx="3441320" cy="59076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1A77B74-4853-4F0C-9523-4ECBCE12829E}"/>
              </a:ext>
            </a:extLst>
          </p:cNvPr>
          <p:cNvSpPr txBox="1"/>
          <p:nvPr/>
        </p:nvSpPr>
        <p:spPr>
          <a:xfrm>
            <a:off x="5075038" y="3542077"/>
            <a:ext cx="6009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BR" sz="31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Não precisa</a:t>
            </a:r>
            <a:r>
              <a:rPr lang="pt-BR" sz="3100" b="1" dirty="0">
                <a:latin typeface="Caviar Dreams" panose="020B0402020204020504" pitchFamily="34" charset="0"/>
              </a:rPr>
              <a:t> abrir documentos!</a:t>
            </a:r>
          </a:p>
        </p:txBody>
      </p:sp>
    </p:spTree>
    <p:extLst>
      <p:ext uri="{BB962C8B-B14F-4D97-AF65-F5344CB8AC3E}">
        <p14:creationId xmlns:p14="http://schemas.microsoft.com/office/powerpoint/2010/main" val="25487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6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550" y="-1257301"/>
            <a:ext cx="16751300" cy="942260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089E379-F7D9-40CD-A761-8A3C5DF7772F}"/>
              </a:ext>
            </a:extLst>
          </p:cNvPr>
          <p:cNvSpPr txBox="1"/>
          <p:nvPr/>
        </p:nvSpPr>
        <p:spPr>
          <a:xfrm>
            <a:off x="193150" y="2378264"/>
            <a:ext cx="66869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Escolha</a:t>
            </a:r>
            <a:r>
              <a:rPr lang="pt-BR" sz="3200" b="1" dirty="0">
                <a:solidFill>
                  <a:srgbClr val="B78AFF"/>
                </a:solidFill>
                <a:latin typeface="Caviar Dreams" panose="020B0402020204020504" pitchFamily="34" charset="0"/>
              </a:rPr>
              <a:t> </a:t>
            </a:r>
            <a:r>
              <a:rPr lang="pt-BR" sz="3200" b="1" dirty="0">
                <a:latin typeface="Caviar Dreams" panose="020B0402020204020504" pitchFamily="34" charset="0"/>
              </a:rPr>
              <a:t>os mentores com quem deseja falar e 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somente</a:t>
            </a:r>
            <a:r>
              <a:rPr lang="pt-BR" sz="3200" b="1" dirty="0">
                <a:latin typeface="Caviar Dreams" panose="020B0402020204020504" pitchFamily="34" charset="0"/>
              </a:rPr>
              <a:t> quando        você desejar!</a:t>
            </a:r>
          </a:p>
          <a:p>
            <a:endParaRPr lang="pt-BR" sz="3200" dirty="0">
              <a:latin typeface="Caviar Dreams" panose="020B0402020204020504" pitchFamily="34" charset="0"/>
            </a:endParaRPr>
          </a:p>
        </p:txBody>
      </p:sp>
      <p:pic>
        <p:nvPicPr>
          <p:cNvPr id="3" name="Imagem 2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9075C7BB-8BC8-4B78-933E-8199D7C6A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453" y="506199"/>
            <a:ext cx="3446898" cy="59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70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7200" y="-1181101"/>
            <a:ext cx="16751300" cy="942260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4BB7F35-3FC1-46C4-AACF-3B0241375FEE}"/>
              </a:ext>
            </a:extLst>
          </p:cNvPr>
          <p:cNvSpPr txBox="1"/>
          <p:nvPr/>
        </p:nvSpPr>
        <p:spPr>
          <a:xfrm>
            <a:off x="5231274" y="2778096"/>
            <a:ext cx="65583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Saiba tudo</a:t>
            </a:r>
            <a:r>
              <a:rPr lang="pt-BR" sz="3200" b="1" dirty="0">
                <a:latin typeface="Caviar Dreams" panose="020B0402020204020504" pitchFamily="34" charset="0"/>
              </a:rPr>
              <a:t> o que é preciso para</a:t>
            </a:r>
          </a:p>
          <a:p>
            <a:pPr algn="just"/>
            <a:r>
              <a:rPr lang="pt-BR" sz="3200" b="1" dirty="0">
                <a:latin typeface="Caviar Dreams" panose="020B0402020204020504" pitchFamily="34" charset="0"/>
              </a:rPr>
              <a:t>lançar seu projeto na plataforma!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701D601-D1F9-498A-B4F3-7976E3F601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9" y="591900"/>
            <a:ext cx="3438538" cy="59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60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3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550" y="-1257301"/>
            <a:ext cx="16751300" cy="942260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4D4DFCA-01DA-4744-A60A-E4CDBB174CEA}"/>
              </a:ext>
            </a:extLst>
          </p:cNvPr>
          <p:cNvSpPr txBox="1"/>
          <p:nvPr/>
        </p:nvSpPr>
        <p:spPr>
          <a:xfrm>
            <a:off x="129669" y="2397948"/>
            <a:ext cx="67496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 dirty="0">
                <a:latin typeface="Caviar Dreams" panose="020B0402020204020504" pitchFamily="34" charset="0"/>
              </a:rPr>
              <a:t>Tenha acesso 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instantâneo</a:t>
            </a:r>
            <a:r>
              <a:rPr lang="pt-BR" sz="3200" b="1" dirty="0">
                <a:solidFill>
                  <a:srgbClr val="B78AFF"/>
                </a:solidFill>
                <a:latin typeface="Caviar Dreams" panose="020B0402020204020504" pitchFamily="34" charset="0"/>
              </a:rPr>
              <a:t> </a:t>
            </a:r>
            <a:r>
              <a:rPr lang="pt-BR" sz="3200" b="1" dirty="0">
                <a:latin typeface="Caviar Dreams" panose="020B0402020204020504" pitchFamily="34" charset="0"/>
              </a:rPr>
              <a:t>ao regulamento com </a:t>
            </a:r>
            <a:r>
              <a:rPr lang="pt-BR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todas as regras</a:t>
            </a:r>
            <a:r>
              <a:rPr lang="pt-BR" sz="3200" b="1" dirty="0">
                <a:latin typeface="Caviar Dreams" panose="020B0402020204020504" pitchFamily="34" charset="0"/>
              </a:rPr>
              <a:t> que você precisa saber antes de participar!</a:t>
            </a:r>
          </a:p>
        </p:txBody>
      </p:sp>
      <p:pic>
        <p:nvPicPr>
          <p:cNvPr id="6" name="Imagem 5" descr="Uma imagem contendo texto, captura de tela&#10;&#10;Descrição gerada automaticamente">
            <a:extLst>
              <a:ext uri="{FF2B5EF4-FFF2-40B4-BE49-F238E27FC236}">
                <a16:creationId xmlns:a16="http://schemas.microsoft.com/office/drawing/2014/main" id="{10371426-1F4D-4F09-862E-3979C5C91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4745" y="512074"/>
            <a:ext cx="3458108" cy="590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49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7200" y="-1181101"/>
            <a:ext cx="16751300" cy="9422606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4BB7F35-3FC1-46C4-AACF-3B0241375FEE}"/>
              </a:ext>
            </a:extLst>
          </p:cNvPr>
          <p:cNvSpPr txBox="1"/>
          <p:nvPr/>
        </p:nvSpPr>
        <p:spPr>
          <a:xfrm>
            <a:off x="6151105" y="2644170"/>
            <a:ext cx="539172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u="sng" dirty="0">
                <a:solidFill>
                  <a:srgbClr val="B78AFF"/>
                </a:solidFill>
                <a:latin typeface="Caviar Dreams" panose="020B0402020204020504" pitchFamily="34" charset="0"/>
              </a:rPr>
              <a:t>Remember</a:t>
            </a:r>
            <a:r>
              <a:rPr lang="en-US" sz="3200" b="1" dirty="0">
                <a:latin typeface="Caviar Dreams" panose="020B0402020204020504" pitchFamily="34" charset="0"/>
              </a:rPr>
              <a:t>, when hacking </a:t>
            </a:r>
          </a:p>
          <a:p>
            <a:pPr algn="just"/>
            <a:r>
              <a:rPr lang="en-US" sz="3200" b="1" dirty="0">
                <a:latin typeface="Caviar Dreams" panose="020B0402020204020504" pitchFamily="34" charset="0"/>
              </a:rPr>
              <a:t>after midnight or at noon,</a:t>
            </a:r>
          </a:p>
          <a:p>
            <a:pPr algn="just"/>
            <a:r>
              <a:rPr lang="en-US" sz="3200" b="1" dirty="0">
                <a:latin typeface="Caviar Dreams" panose="020B0402020204020504" pitchFamily="34" charset="0"/>
              </a:rPr>
              <a:t>you need </a:t>
            </a:r>
            <a:r>
              <a:rPr lang="en-US" sz="3200" b="1" u="sng" dirty="0" err="1">
                <a:solidFill>
                  <a:srgbClr val="B78AFF"/>
                </a:solidFill>
                <a:latin typeface="Caviar Dreams" panose="020B0402020204020504" pitchFamily="34" charset="0"/>
              </a:rPr>
              <a:t>hackamoon</a:t>
            </a:r>
            <a:r>
              <a:rPr lang="en-US" sz="3200" u="sng" dirty="0">
                <a:solidFill>
                  <a:srgbClr val="B78AFF"/>
                </a:solidFill>
                <a:latin typeface="Caviar Dreams" panose="020B0402020204020504" pitchFamily="34" charset="0"/>
              </a:rPr>
              <a:t>!</a:t>
            </a:r>
            <a:r>
              <a:rPr lang="en-US" sz="3200" b="1" dirty="0">
                <a:solidFill>
                  <a:srgbClr val="B78AFF"/>
                </a:solidFill>
                <a:latin typeface="Caviar Dreams" panose="020B0402020204020504" pitchFamily="34" charset="0"/>
              </a:rPr>
              <a:t> </a:t>
            </a:r>
            <a:r>
              <a:rPr lang="en-US" sz="3200" b="1" dirty="0">
                <a:latin typeface="Caviar Dreams" panose="020B0402020204020504" pitchFamily="34" charset="0"/>
              </a:rPr>
              <a:t>:)</a:t>
            </a:r>
            <a:endParaRPr lang="pt-BR" sz="3200" b="1" dirty="0">
              <a:latin typeface="Caviar Dreams" panose="020B0402020204020504" pitchFamily="34" charset="0"/>
            </a:endParaRPr>
          </a:p>
          <a:p>
            <a:pPr algn="just"/>
            <a:endParaRPr lang="pt-BR" sz="3200" b="1" dirty="0">
              <a:latin typeface="Caviar Dreams" panose="020B0402020204020504" pitchFamily="34" charset="0"/>
            </a:endParaRPr>
          </a:p>
        </p:txBody>
      </p:sp>
      <p:pic>
        <p:nvPicPr>
          <p:cNvPr id="6" name="Imagem 5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C9C77FBB-5DEA-4411-927D-907F94D8CC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9" y="588507"/>
            <a:ext cx="3441320" cy="59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05E1DC34-C58D-4111-B3B6-F47CFE1E3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4804" y="-1200351"/>
            <a:ext cx="16751300" cy="9422606"/>
          </a:xfrm>
          <a:prstGeom prst="rect">
            <a:avLst/>
          </a:prstGeom>
        </p:spPr>
      </p:pic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E21C75BE-9DFD-4EF8-AC75-4C0D2A5798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59593" y="82215"/>
            <a:ext cx="3681463" cy="669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2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5FDCCC1576CD44A825E4B6A3C06E9A0" ma:contentTypeVersion="2" ma:contentTypeDescription="Create a new document." ma:contentTypeScope="" ma:versionID="8f167b1a691ab2a7727bfda5ef917b79">
  <xsd:schema xmlns:xsd="http://www.w3.org/2001/XMLSchema" xmlns:xs="http://www.w3.org/2001/XMLSchema" xmlns:p="http://schemas.microsoft.com/office/2006/metadata/properties" xmlns:ns3="b0f83ff3-1957-406f-a13b-2d6dd42fb3d7" targetNamespace="http://schemas.microsoft.com/office/2006/metadata/properties" ma:root="true" ma:fieldsID="1c9f5d44ab67537f2418d23f479774ca" ns3:_="">
    <xsd:import namespace="b0f83ff3-1957-406f-a13b-2d6dd42fb3d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f83ff3-1957-406f-a13b-2d6dd42fb3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13D2677-BF1A-487B-ACEB-45F2716A11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0f83ff3-1957-406f-a13b-2d6dd42fb3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4CFDB2-0B3A-4CFF-B29A-43D9865802A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9EEDA14-AD31-4D46-B51B-47FF9642051E}">
  <ds:schemaRefs>
    <ds:schemaRef ds:uri="http://purl.org/dc/terms/"/>
    <ds:schemaRef ds:uri="b0f83ff3-1957-406f-a13b-2d6dd42fb3d7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</TotalTime>
  <Words>96</Words>
  <Application>Microsoft Office PowerPoint</Application>
  <PresentationFormat>Widescreen</PresentationFormat>
  <Paragraphs>16</Paragraphs>
  <Slides>10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Caviar Dreams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SA</dc:creator>
  <cp:lastModifiedBy>GABRIEL SA</cp:lastModifiedBy>
  <cp:revision>24</cp:revision>
  <dcterms:created xsi:type="dcterms:W3CDTF">2019-09-22T14:36:15Z</dcterms:created>
  <dcterms:modified xsi:type="dcterms:W3CDTF">2019-09-22T21:59:21Z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0x010100D5FDCCC1576CD44A825E4B6A3C06E9A0</vt:lpwstr>
  </property>
</Properties>
</file>